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9"/>
    <p:restoredTop sz="94652"/>
  </p:normalViewPr>
  <p:slideViewPr>
    <p:cSldViewPr snapToGrid="0" snapToObjects="1">
      <p:cViewPr varScale="1">
        <p:scale>
          <a:sx n="90" d="100"/>
          <a:sy n="90" d="100"/>
        </p:scale>
        <p:origin x="216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909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55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963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29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5882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967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668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99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900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3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820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BB6E7-7AE8-5148-B59C-01738298713E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10498-1C1F-AA45-88FF-4C24C933A0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487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76177" y="542260"/>
            <a:ext cx="75384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Function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Decomposition</a:t>
            </a:r>
            <a:endParaRPr lang="en-US" sz="3200" dirty="0"/>
          </a:p>
        </p:txBody>
      </p:sp>
      <p:sp>
        <p:nvSpPr>
          <p:cNvPr id="5" name="TextBox 4"/>
          <p:cNvSpPr txBox="1"/>
          <p:nvPr/>
        </p:nvSpPr>
        <p:spPr>
          <a:xfrm>
            <a:off x="1594884" y="2307265"/>
            <a:ext cx="56990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Recognize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driver’s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</a:t>
            </a:r>
            <a:r>
              <a:rPr lang="zh-CN" altLang="en-US" dirty="0" smtClean="0"/>
              <a:t> </a:t>
            </a:r>
            <a:r>
              <a:rPr lang="zh-CN" altLang="en-US" dirty="0" smtClean="0">
                <a:sym typeface="Wingdings"/>
              </a:rPr>
              <a:t> </a:t>
            </a:r>
            <a:r>
              <a:rPr lang="en-US" altLang="zh-CN" dirty="0" smtClean="0">
                <a:sym typeface="Wingdings"/>
              </a:rPr>
              <a:t>Detector</a:t>
            </a:r>
            <a:endParaRPr lang="en-US" altLang="zh-CN" dirty="0" smtClean="0"/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Track</a:t>
            </a:r>
            <a:r>
              <a:rPr lang="zh-CN" altLang="en-US" dirty="0" smtClean="0"/>
              <a:t> </a:t>
            </a:r>
            <a:r>
              <a:rPr lang="en-US" altLang="zh-CN" dirty="0" smtClean="0"/>
              <a:t>face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movement</a:t>
            </a:r>
            <a:r>
              <a:rPr lang="zh-CN" altLang="en-US" dirty="0" smtClean="0"/>
              <a:t> </a:t>
            </a:r>
            <a:r>
              <a:rPr lang="zh-CN" altLang="en-US" dirty="0" smtClean="0">
                <a:sym typeface="Wingdings"/>
              </a:rPr>
              <a:t> </a:t>
            </a:r>
            <a:r>
              <a:rPr lang="en-US" altLang="zh-CN" dirty="0" smtClean="0">
                <a:sym typeface="Wingdings"/>
              </a:rPr>
              <a:t>Tracker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4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Detector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103313"/>
          </a:xfrm>
        </p:spPr>
        <p:txBody>
          <a:bodyPr/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dirty="0"/>
              <a:t> detect the presence of a particular </a:t>
            </a:r>
            <a:r>
              <a:rPr lang="en-US" dirty="0" smtClean="0"/>
              <a:t>object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given</a:t>
            </a:r>
            <a:r>
              <a:rPr lang="zh-CN" altLang="en-US" dirty="0" smtClean="0"/>
              <a:t> </a:t>
            </a:r>
            <a:r>
              <a:rPr lang="en-US" altLang="zh-CN" dirty="0" smtClean="0"/>
              <a:t>picture(frame).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25091"/>
            <a:ext cx="3925387" cy="22041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10718" y="4457701"/>
            <a:ext cx="12001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mtClean="0">
                <a:sym typeface="Wingdings"/>
              </a:rPr>
              <a:t>      </a:t>
            </a:r>
            <a:r>
              <a:rPr lang="en-US" altLang="zh-CN" dirty="0" smtClean="0">
                <a:sym typeface="Wingdings"/>
              </a:rPr>
              <a:t></a:t>
            </a:r>
          </a:p>
          <a:p>
            <a:r>
              <a:rPr lang="en-US" altLang="zh-CN" dirty="0" smtClean="0">
                <a:sym typeface="Wingdings"/>
              </a:rPr>
              <a:t>detector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3525091"/>
            <a:ext cx="4113876" cy="22041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34350" y="5956109"/>
            <a:ext cx="405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Source:</a:t>
            </a:r>
            <a:r>
              <a:rPr lang="en-US" smtClean="0"/>
              <a:t>https</a:t>
            </a:r>
            <a:r>
              <a:rPr lang="en-US" dirty="0" smtClean="0"/>
              <a:t>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peiyunh</a:t>
            </a:r>
            <a:r>
              <a:rPr lang="en-US" dirty="0" smtClean="0"/>
              <a:t>/tiny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141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Tracker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8898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locate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particular</a:t>
            </a:r>
            <a:r>
              <a:rPr lang="zh-CN" altLang="en-US" dirty="0" smtClean="0"/>
              <a:t> </a:t>
            </a:r>
            <a:r>
              <a:rPr lang="en-US" altLang="zh-CN" dirty="0" smtClean="0"/>
              <a:t>object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its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former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position.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774" y="2749550"/>
            <a:ext cx="6278430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852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Concepts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Kernelized</a:t>
            </a:r>
            <a:r>
              <a:rPr lang="zh-CN" altLang="en-US" dirty="0" smtClean="0"/>
              <a:t> </a:t>
            </a:r>
            <a:r>
              <a:rPr lang="en-US" altLang="zh-CN" dirty="0" smtClean="0"/>
              <a:t>Correlation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Filters(1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n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tracker)</a:t>
            </a:r>
          </a:p>
          <a:p>
            <a:r>
              <a:rPr lang="en-US" altLang="zh-CN" dirty="0" smtClean="0"/>
              <a:t>Pure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Recognition(n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Detector</a:t>
            </a:r>
            <a:r>
              <a:rPr lang="zh-CN" altLang="en-US" dirty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no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tracker)</a:t>
            </a:r>
          </a:p>
          <a:p>
            <a:r>
              <a:rPr lang="en-US" altLang="zh-CN" dirty="0" smtClean="0"/>
              <a:t>Facial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Tracking</a:t>
            </a:r>
            <a:r>
              <a:rPr lang="en-US" altLang="zh-CN" dirty="0" smtClean="0">
                <a:solidFill>
                  <a:srgbClr val="FF0000"/>
                </a:solidFill>
              </a:rPr>
              <a:t>[</a:t>
            </a:r>
            <a:r>
              <a:rPr lang="zh-CN" altLang="en-US" dirty="0" smtClean="0">
                <a:solidFill>
                  <a:srgbClr val="FF0000"/>
                </a:solidFill>
              </a:rPr>
              <a:t>请给他一个好听的名字！</a:t>
            </a:r>
            <a:r>
              <a:rPr lang="en-US" altLang="zh-CN" dirty="0" smtClean="0">
                <a:solidFill>
                  <a:srgbClr val="FF0000"/>
                </a:solidFill>
              </a:rPr>
              <a:t>]</a:t>
            </a:r>
            <a:r>
              <a:rPr lang="en-US" altLang="zh-CN" dirty="0" smtClean="0"/>
              <a:t>(n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Detector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n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tracker)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423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63638"/>
          </a:xfrm>
        </p:spPr>
        <p:txBody>
          <a:bodyPr>
            <a:normAutofit fontScale="90000"/>
          </a:bodyPr>
          <a:lstStyle/>
          <a:p>
            <a:r>
              <a:rPr lang="en-US"/>
              <a:t/>
            </a:r>
            <a:br>
              <a:rPr lang="en-US"/>
            </a:br>
            <a:r>
              <a:rPr lang="en-US"/>
              <a:t/>
            </a:r>
            <a:br>
              <a:rPr lang="en-US"/>
            </a:br>
            <a:r>
              <a:rPr lang="en-US" b="1"/>
              <a:t>Decision-matrix Method </a:t>
            </a:r>
            <a:r>
              <a:rPr lang="en-US"/>
              <a:t/>
            </a:r>
            <a:br>
              <a:rPr lang="en-US"/>
            </a:br>
            <a:endParaRPr 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282204"/>
              </p:ext>
            </p:extLst>
          </p:nvPr>
        </p:nvGraphicFramePr>
        <p:xfrm>
          <a:off x="1631950" y="2076978"/>
          <a:ext cx="81280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/>
                <a:gridCol w="2032000"/>
                <a:gridCol w="2032000"/>
                <a:gridCol w="2032000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KCF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Pure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Recognition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Facial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Tracking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Speed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Precision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Portability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High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Robustness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Stability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score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3754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96</Words>
  <Application>Microsoft Macintosh PowerPoint</Application>
  <PresentationFormat>Widescreen</PresentationFormat>
  <Paragraphs>36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Calibri</vt:lpstr>
      <vt:lpstr>Calibri Light</vt:lpstr>
      <vt:lpstr>DengXian</vt:lpstr>
      <vt:lpstr>DengXian Light</vt:lpstr>
      <vt:lpstr>Wingdings</vt:lpstr>
      <vt:lpstr>Arial</vt:lpstr>
      <vt:lpstr>Office Theme</vt:lpstr>
      <vt:lpstr>PowerPoint Presentation</vt:lpstr>
      <vt:lpstr>Detector</vt:lpstr>
      <vt:lpstr>Tracker</vt:lpstr>
      <vt:lpstr>Concepts</vt:lpstr>
      <vt:lpstr>  Decision-matrix Method  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LuZhenren</dc:creator>
  <cp:lastModifiedBy>LuZhenren</cp:lastModifiedBy>
  <cp:revision>7</cp:revision>
  <dcterms:created xsi:type="dcterms:W3CDTF">2017-06-27T12:44:04Z</dcterms:created>
  <dcterms:modified xsi:type="dcterms:W3CDTF">2017-06-27T14:03:32Z</dcterms:modified>
</cp:coreProperties>
</file>

<file path=docProps/thumbnail.jpeg>
</file>